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741" r:id="rId2"/>
  </p:sldMasterIdLst>
  <p:notesMasterIdLst>
    <p:notesMasterId r:id="rId13"/>
  </p:notesMasterIdLst>
  <p:sldIdLst>
    <p:sldId id="257" r:id="rId3"/>
    <p:sldId id="258" r:id="rId4"/>
    <p:sldId id="259" r:id="rId5"/>
    <p:sldId id="276" r:id="rId6"/>
    <p:sldId id="277" r:id="rId7"/>
    <p:sldId id="283" r:id="rId8"/>
    <p:sldId id="278" r:id="rId9"/>
    <p:sldId id="279" r:id="rId10"/>
    <p:sldId id="281" r:id="rId11"/>
    <p:sldId id="273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zmus Sakib" initials="NS" lastIdx="1" clrIdx="0">
    <p:extLst>
      <p:ext uri="{19B8F6BF-5375-455C-9EA6-DF929625EA0E}">
        <p15:presenceInfo xmlns:p15="http://schemas.microsoft.com/office/powerpoint/2012/main" userId="0e3e5ca4ec294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218" autoAdjust="0"/>
  </p:normalViewPr>
  <p:slideViewPr>
    <p:cSldViewPr snapToGrid="0">
      <p:cViewPr varScale="1">
        <p:scale>
          <a:sx n="60" d="100"/>
          <a:sy n="60" d="100"/>
        </p:scale>
        <p:origin x="20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0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54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77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2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6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5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7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38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59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60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10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94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6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09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39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9022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7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81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53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3429318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685800" y="4425316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100000"/>
              <a:buFont typeface="Noto Sans Symbols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011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4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590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3"/>
          </p:nvPr>
        </p:nvSpPr>
        <p:spPr>
          <a:xfrm>
            <a:off x="473986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98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4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subTitle" idx="1"/>
          </p:nvPr>
        </p:nvSpPr>
        <p:spPr>
          <a:xfrm>
            <a:off x="570344" y="3322488"/>
            <a:ext cx="7772400" cy="1770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Syed </a:t>
            </a:r>
            <a:r>
              <a:rPr lang="en-US" b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Nazmus</a:t>
            </a: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Sakib</a:t>
            </a:r>
            <a:endParaRPr lang="en-US" b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AI Engineer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Solution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C6BC0-F56B-4EAC-9890-43BD113E9492}"/>
              </a:ext>
            </a:extLst>
          </p:cNvPr>
          <p:cNvSpPr txBox="1"/>
          <p:nvPr/>
        </p:nvSpPr>
        <p:spPr>
          <a:xfrm>
            <a:off x="443345" y="470004"/>
            <a:ext cx="7546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Breakout Game Using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AD8405C-44A9-498D-8A9D-F94CF42A6A15}"/>
              </a:ext>
            </a:extLst>
          </p:cNvPr>
          <p:cNvSpPr txBox="1"/>
          <p:nvPr/>
        </p:nvSpPr>
        <p:spPr>
          <a:xfrm>
            <a:off x="2946342" y="2636594"/>
            <a:ext cx="350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1EC5A-E44A-24C4-4CE8-561898D6DF0B}"/>
              </a:ext>
            </a:extLst>
          </p:cNvPr>
          <p:cNvSpPr txBox="1"/>
          <p:nvPr/>
        </p:nvSpPr>
        <p:spPr>
          <a:xfrm>
            <a:off x="434051" y="4907062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free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12723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2">
            <a:extLst>
              <a:ext uri="{FF2B5EF4-FFF2-40B4-BE49-F238E27FC236}">
                <a16:creationId xmlns:a16="http://schemas.microsoft.com/office/drawing/2014/main" id="{97D56C7C-9A84-499F-A62F-652207E276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2309" y="264538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ctr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0066A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Outline</a:t>
            </a:r>
            <a:endParaRPr sz="4000" b="1" i="0" u="none" strike="noStrike" cap="none" dirty="0">
              <a:solidFill>
                <a:srgbClr val="0066A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131647" y="1034435"/>
            <a:ext cx="7772400" cy="57976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9400" marR="0" lvl="0" indent="-457200" rtl="0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Demo</a:t>
            </a:r>
          </a:p>
          <a:p>
            <a:pPr marL="279400" marR="0" lvl="0" indent="-457200" rtl="0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279400" marR="0" lvl="0" indent="-457200" rtl="0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279400" marR="0" lvl="0" indent="-457200" rtl="0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Implementations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396815" y="1453849"/>
            <a:ext cx="8419381" cy="5899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r>
              <a:rPr lang="en-US" dirty="0"/>
              <a:t>Breakout is one of the earliest arcade video games, first released in 1976 by Atari. It was derived from the game Pong (released by Atari in 1972). </a:t>
            </a:r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endParaRPr lang="en-US" dirty="0"/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r>
              <a:rPr lang="en-US" dirty="0"/>
              <a:t>This one-player game features simple 2D graphics.</a:t>
            </a:r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endParaRPr lang="en-US" dirty="0"/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r>
              <a:rPr lang="en-US" dirty="0"/>
              <a:t>It consists of one paddle used to return a bouncing ball back and forth across  the screen. </a:t>
            </a:r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endParaRPr lang="en-US" dirty="0"/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r>
              <a:rPr lang="en-US" dirty="0"/>
              <a:t>The aim of the game is to break the bricks of a brick wall by getting the ball to hit/bounce on the bricks. </a:t>
            </a:r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endParaRPr lang="en-US" dirty="0"/>
          </a:p>
          <a:p>
            <a:pPr marL="495300" indent="-342900">
              <a:spcBef>
                <a:spcPts val="0"/>
              </a:spcBef>
              <a:buClr>
                <a:srgbClr val="7F7F7F"/>
              </a:buClr>
              <a:buSzPct val="100000"/>
            </a:pPr>
            <a:r>
              <a:rPr lang="en-US" dirty="0"/>
              <a:t>The score correspond to the number of bricks being hit.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172">
            <a:extLst>
              <a:ext uri="{FF2B5EF4-FFF2-40B4-BE49-F238E27FC236}">
                <a16:creationId xmlns:a16="http://schemas.microsoft.com/office/drawing/2014/main" id="{D0D4A887-F97C-4E96-B201-5FDD39A52920}"/>
              </a:ext>
            </a:extLst>
          </p:cNvPr>
          <p:cNvSpPr txBox="1">
            <a:spLocks/>
          </p:cNvSpPr>
          <p:nvPr/>
        </p:nvSpPr>
        <p:spPr>
          <a:xfrm>
            <a:off x="549215" y="7178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indent="-194310"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2">
            <a:extLst>
              <a:ext uri="{FF2B5EF4-FFF2-40B4-BE49-F238E27FC236}">
                <a16:creationId xmlns:a16="http://schemas.microsoft.com/office/drawing/2014/main" id="{11CDAE0C-9957-49B6-B157-305C57588CD8}"/>
              </a:ext>
            </a:extLst>
          </p:cNvPr>
          <p:cNvSpPr txBox="1">
            <a:spLocks/>
          </p:cNvSpPr>
          <p:nvPr/>
        </p:nvSpPr>
        <p:spPr>
          <a:xfrm>
            <a:off x="362309" y="0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indent="-194310" algn="ctr"/>
            <a:r>
              <a:rPr lang="en-US" sz="3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B2F0A-F030-A4A2-7A68-26AB4D7F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832" y="766887"/>
            <a:ext cx="2484335" cy="91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52DFA-4B5E-58B4-9D1F-FAB348600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32" y="817687"/>
            <a:ext cx="2484335" cy="91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2F5FF4-F173-EA9F-4A81-F30115C5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674" y="843087"/>
            <a:ext cx="2484335" cy="91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E0B3CC-95E9-F9CE-95F6-120308747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792287"/>
            <a:ext cx="2484335" cy="91448"/>
          </a:xfrm>
          <a:prstGeom prst="rect">
            <a:avLst/>
          </a:prstGeom>
        </p:spPr>
      </p:pic>
      <p:pic>
        <p:nvPicPr>
          <p:cNvPr id="16" name="bandicam 2022-10-23 20-01-57-330">
            <a:hlinkClick r:id="" action="ppaction://media"/>
            <a:extLst>
              <a:ext uri="{FF2B5EF4-FFF2-40B4-BE49-F238E27FC236}">
                <a16:creationId xmlns:a16="http://schemas.microsoft.com/office/drawing/2014/main" id="{9BFFBCF4-641F-48A6-9704-D5300E1767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328" y="521507"/>
            <a:ext cx="7596142" cy="6308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B2628A-DAA3-D385-2EAE-3E64CCC9A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535" y="594662"/>
            <a:ext cx="2408129" cy="99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A32178-44C7-2612-9A2A-470777A44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2" y="636345"/>
            <a:ext cx="2408129" cy="990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3D1CC6-95C5-16F3-59A4-F8C5C84D3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420" y="573564"/>
            <a:ext cx="2408129" cy="990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83728-2B6F-3C1B-E687-0ADBD3CDA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1" y="522086"/>
            <a:ext cx="2408129" cy="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396815" y="1453849"/>
            <a:ext cx="8419381" cy="5899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dirty="0"/>
              <a:t>User friendly UI.</a:t>
            </a:r>
          </a:p>
          <a:p>
            <a:r>
              <a:rPr lang="en-US" dirty="0"/>
              <a:t>Game window size can be changed. Game objects are responsive to size.</a:t>
            </a:r>
          </a:p>
          <a:p>
            <a:r>
              <a:rPr lang="en-US" dirty="0"/>
              <a:t>Paddle can shoot the bricks.</a:t>
            </a:r>
          </a:p>
          <a:p>
            <a:r>
              <a:rPr lang="en-US" dirty="0"/>
              <a:t>Paddle can move up, down, left right.</a:t>
            </a:r>
          </a:p>
          <a:p>
            <a:r>
              <a:rPr lang="en-US" dirty="0"/>
              <a:t>Bricks keep going down after some frames interval</a:t>
            </a:r>
          </a:p>
          <a:p>
            <a:r>
              <a:rPr lang="en-US" dirty="0"/>
              <a:t>Balls are doubled if hit some special bricks.</a:t>
            </a:r>
          </a:p>
        </p:txBody>
      </p:sp>
      <p:sp>
        <p:nvSpPr>
          <p:cNvPr id="7" name="Shape 172">
            <a:extLst>
              <a:ext uri="{FF2B5EF4-FFF2-40B4-BE49-F238E27FC236}">
                <a16:creationId xmlns:a16="http://schemas.microsoft.com/office/drawing/2014/main" id="{D0D4A887-F97C-4E96-B201-5FDD39A52920}"/>
              </a:ext>
            </a:extLst>
          </p:cNvPr>
          <p:cNvSpPr txBox="1">
            <a:spLocks/>
          </p:cNvSpPr>
          <p:nvPr/>
        </p:nvSpPr>
        <p:spPr>
          <a:xfrm>
            <a:off x="549215" y="7178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indent="-194310" algn="ctr"/>
            <a:r>
              <a:rPr lang="en-US" sz="3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indent="-194310" algn="ctr"/>
            <a:endParaRPr lang="en-US" sz="3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396815" y="1453849"/>
            <a:ext cx="8419381" cy="5899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dirty="0"/>
              <a:t>Full screen view feature not implemented.</a:t>
            </a:r>
          </a:p>
          <a:p>
            <a:r>
              <a:rPr lang="en-US" dirty="0"/>
              <a:t>Difficulty levels are not defined.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Shape 172">
            <a:extLst>
              <a:ext uri="{FF2B5EF4-FFF2-40B4-BE49-F238E27FC236}">
                <a16:creationId xmlns:a16="http://schemas.microsoft.com/office/drawing/2014/main" id="{D0D4A887-F97C-4E96-B201-5FDD39A52920}"/>
              </a:ext>
            </a:extLst>
          </p:cNvPr>
          <p:cNvSpPr txBox="1">
            <a:spLocks/>
          </p:cNvSpPr>
          <p:nvPr/>
        </p:nvSpPr>
        <p:spPr>
          <a:xfrm>
            <a:off x="549215" y="7178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indent="-194310" algn="ctr"/>
            <a:r>
              <a:rPr lang="en-US" sz="3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indent="-194310" algn="ctr"/>
            <a:endParaRPr lang="en-US" sz="3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hape 174">
            <a:extLst>
              <a:ext uri="{FF2B5EF4-FFF2-40B4-BE49-F238E27FC236}">
                <a16:creationId xmlns:a16="http://schemas.microsoft.com/office/drawing/2014/main" id="{7B4A9756-F665-F7E0-7F98-39BD21633DBA}"/>
              </a:ext>
            </a:extLst>
          </p:cNvPr>
          <p:cNvSpPr txBox="1">
            <a:spLocks/>
          </p:cNvSpPr>
          <p:nvPr/>
        </p:nvSpPr>
        <p:spPr>
          <a:xfrm>
            <a:off x="549215" y="4476449"/>
            <a:ext cx="8419381" cy="589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>
            <a:lvl1pPr marL="457200" marR="0" lvl="0" indent="-381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Choose difficulty level at the start</a:t>
            </a:r>
          </a:p>
          <a:p>
            <a:r>
              <a:rPr lang="en-US" dirty="0"/>
              <a:t>Solve full screen view issue.</a:t>
            </a:r>
          </a:p>
          <a:p>
            <a:r>
              <a:rPr lang="en-US" dirty="0"/>
              <a:t>Build an AI bot to play the game using Q learning</a:t>
            </a:r>
          </a:p>
          <a:p>
            <a:endParaRPr lang="en-US" dirty="0"/>
          </a:p>
        </p:txBody>
      </p:sp>
      <p:sp>
        <p:nvSpPr>
          <p:cNvPr id="3" name="Shape 172">
            <a:extLst>
              <a:ext uri="{FF2B5EF4-FFF2-40B4-BE49-F238E27FC236}">
                <a16:creationId xmlns:a16="http://schemas.microsoft.com/office/drawing/2014/main" id="{09EA1331-5ACF-0F15-D520-C8CB7B831425}"/>
              </a:ext>
            </a:extLst>
          </p:cNvPr>
          <p:cNvSpPr txBox="1">
            <a:spLocks/>
          </p:cNvSpPr>
          <p:nvPr/>
        </p:nvSpPr>
        <p:spPr>
          <a:xfrm>
            <a:off x="561915" y="3740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pPr indent="-194310" algn="ctr"/>
            <a:r>
              <a:rPr lang="en-US" sz="3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6741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8F1B7-F9E0-EFE2-5B0F-361B71701677}"/>
              </a:ext>
            </a:extLst>
          </p:cNvPr>
          <p:cNvSpPr txBox="1"/>
          <p:nvPr/>
        </p:nvSpPr>
        <p:spPr>
          <a:xfrm>
            <a:off x="444500" y="1003300"/>
            <a:ext cx="511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User friendly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7B70E-809B-3C83-16E4-454E16B1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092"/>
            <a:ext cx="4411214" cy="3447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8E3BC-6EDE-5FFD-1F00-2E8353F11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5090"/>
            <a:ext cx="4572000" cy="34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76465-448D-8C83-4C17-0EDB59F6F0F0}"/>
              </a:ext>
            </a:extLst>
          </p:cNvPr>
          <p:cNvSpPr txBox="1"/>
          <p:nvPr/>
        </p:nvSpPr>
        <p:spPr>
          <a:xfrm>
            <a:off x="444500" y="1003300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Paddle can shoot the bricks.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E8457-B154-6E62-F48F-13FBD915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64" y="1371600"/>
            <a:ext cx="6218794" cy="48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76465-448D-8C83-4C17-0EDB59F6F0F0}"/>
              </a:ext>
            </a:extLst>
          </p:cNvPr>
          <p:cNvSpPr txBox="1"/>
          <p:nvPr/>
        </p:nvSpPr>
        <p:spPr>
          <a:xfrm>
            <a:off x="444500" y="10033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Multiple balls when hit some special bricks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BFAEC-3157-DAB0-92E1-3BC9082E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87" y="1462891"/>
            <a:ext cx="6858001" cy="52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2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17589</TotalTime>
  <Words>235</Words>
  <Application>Microsoft Office PowerPoint</Application>
  <PresentationFormat>On-screen Show (4:3)</PresentationFormat>
  <Paragraphs>40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Merriweather Sans</vt:lpstr>
      <vt:lpstr>Noto Sans Symbols</vt:lpstr>
      <vt:lpstr>Times New Roman</vt:lpstr>
      <vt:lpstr>Trebuchet MS</vt:lpstr>
      <vt:lpstr>Wingdings</vt:lpstr>
      <vt:lpstr>Wingdings 3</vt:lpstr>
      <vt:lpstr>Simple Light</vt:lpstr>
      <vt:lpstr>Facet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 Using Deep Transfer Learning in Gender Specific Chest X-ray Images</dc:title>
  <dc:creator>SnS</dc:creator>
  <cp:lastModifiedBy>SnS</cp:lastModifiedBy>
  <cp:revision>314</cp:revision>
  <dcterms:modified xsi:type="dcterms:W3CDTF">2022-10-23T14:09:39Z</dcterms:modified>
</cp:coreProperties>
</file>